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90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49784-6992-491A-975A-AA3AE1E7E7FD}" type="datetimeFigureOut">
              <a:rPr lang="pt-PT" smtClean="0"/>
              <a:t>26-09-2011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F332A-6F92-4F3B-B882-3732CF2495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897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DE247A9-7F19-4C34-B93A-AA5CB8683E83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6F0-15CC-4F5A-AAE7-2ABAC75C325F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469B-8783-4E2D-BA06-8D2B03358E7E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2AE3-5F4C-41AB-9BAD-9FEF9F59A058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6562-6E65-4CD2-B2E0-4FAA0B8CF2FC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9890-B61A-471C-B3E5-1C597C5B7B2B}" type="datetime1">
              <a:rPr lang="pt-PT" smtClean="0"/>
              <a:t>26-09-2011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CEC3-ACEC-438B-A587-A346607504F8}" type="datetime1">
              <a:rPr lang="pt-PT" smtClean="0"/>
              <a:t>26-09-2011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07C-F22B-46F8-BBE7-59AE992CA907}" type="datetime1">
              <a:rPr lang="pt-PT" smtClean="0"/>
              <a:t>26-09-2011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BEAB-866F-4472-B79A-E42863819470}" type="datetime1">
              <a:rPr lang="pt-PT" smtClean="0"/>
              <a:t>26-09-2011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91EA0E3-8236-4EFE-886D-57CC79C471BB}" type="datetime1">
              <a:rPr lang="pt-PT" smtClean="0"/>
              <a:t>26-09-2011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C9ECC1B-D0BE-438D-8EF0-4E097D15B7F6}" type="datetime1">
              <a:rPr lang="pt-PT" smtClean="0"/>
              <a:t>26-09-2011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0E6139E-5820-40AD-96C5-AD9E7C6989F0}" type="datetime1">
              <a:rPr lang="pt-PT" smtClean="0"/>
              <a:t>26-09-2011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pt-PT" smtClean="0"/>
              <a:t>Beatriz Rodrigues; Cátia Magalhães ;12ºSecretariado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A47788C-A646-4F79-AFA5-7542AE2ADE2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sz="6000" dirty="0" smtClean="0">
                <a:latin typeface="Times New Roman" pitchFamily="18" charset="0"/>
                <a:cs typeface="Times New Roman" pitchFamily="18" charset="0"/>
              </a:rPr>
              <a:t> Organização de viagens</a:t>
            </a:r>
            <a:r>
              <a:rPr lang="pt-PT" dirty="0" smtClean="0"/>
              <a:t>	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Módulo 19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5085184"/>
            <a:ext cx="467677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196752"/>
            <a:ext cx="2300605" cy="556260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348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cap="none" dirty="0" smtClean="0">
                <a:latin typeface="Times New Roman" pitchFamily="18" charset="0"/>
                <a:cs typeface="Times New Roman" pitchFamily="18" charset="0"/>
              </a:rPr>
              <a:t>Preparativos</a:t>
            </a:r>
            <a:endParaRPr lang="pt-PT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sz="2200" i="1" u="sng" dirty="0" smtClean="0">
                <a:latin typeface="Times New Roman" pitchFamily="18" charset="0"/>
                <a:cs typeface="Times New Roman" pitchFamily="18" charset="0"/>
              </a:rPr>
              <a:t>As viagens de negócio são dispendiosas e consomem tempo.</a:t>
            </a:r>
          </a:p>
          <a:p>
            <a:pPr algn="l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Antes de qualquer viagem deve-se ter em conta vários aspectos, tais como:</a:t>
            </a:r>
          </a:p>
          <a:p>
            <a:pPr algn="l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O destino da viagem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O motivo da viagem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 data da partida e chegada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Número e identificação das pessoas que viajam  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557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sz="quarter" idx="13"/>
          </p:nvPr>
        </p:nvSpPr>
        <p:spPr>
          <a:xfrm>
            <a:off x="755576" y="2204864"/>
            <a:ext cx="3672408" cy="3816424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Definição de itinerário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Reservas de transporte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Reservas e alojamento e outros serviços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Documentação necessária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Emissão de bilhetes de avião e vouchers para alojamento e outros serviços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Seguros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4"/>
          </p:nvPr>
        </p:nvSpPr>
        <p:spPr>
          <a:xfrm>
            <a:off x="4355976" y="2204864"/>
            <a:ext cx="4023360" cy="4005072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Meios de pagamento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Documentação/processos relevantes para cada reunião ou visita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Brochuras, catálogos, amostras, </a:t>
            </a: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etc. </a:t>
            </a:r>
            <a:endParaRPr lang="pt-PT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Ofertas promocionais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Cartões de visita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Números de contato de emergência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Ativação do serviço de roaming no telemóvel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Compilação de informações úteis</a:t>
            </a:r>
            <a:endParaRPr lang="pt-PT" sz="1800" dirty="0">
              <a:latin typeface="Times New Roman" pitchFamily="18" charset="0"/>
              <a:cs typeface="Times New Roman" pitchFamily="18" charset="0"/>
            </a:endParaRPr>
          </a:p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03648" y="1052736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Lista de preparativos a serem tratados para a realização de uma viagem</a:t>
            </a:r>
            <a:r>
              <a:rPr lang="pt-PT" dirty="0" smtClean="0"/>
              <a:t>: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614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Documentação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Passaporte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Vistos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Certificado da situação militar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Boletim de vacinas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Carta de condução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Seguros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SD (Cartão Europeu de Seguro de Doença)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059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Meios de pagamento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Cartão Visa</a:t>
            </a: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American </a:t>
            </a:r>
            <a:r>
              <a:rPr lang="pt-PT" dirty="0" err="1" smtClean="0">
                <a:latin typeface="Times New Roman" pitchFamily="18" charset="0"/>
                <a:cs typeface="Times New Roman" pitchFamily="18" charset="0"/>
              </a:rPr>
              <a:t>Express</a:t>
            </a:r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Moeda estrangeira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620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Dossier de viagem e restante material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4190063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Para além de todos os documentos necessários para a realização da viagem, é importante também levar outro tipo de material e informações entra os quais devem estar incluídos : </a:t>
            </a:r>
          </a:p>
          <a:p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Papel timbrado e envelopes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Cartões de visita 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Brochuras de apresentação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Preçários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Amostras/ Mostruário 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Computador portátil 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Pequenas ofertas ou brindes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Trabalho Realizado por :</a:t>
            </a:r>
          </a:p>
          <a:p>
            <a:pPr marL="548640" lvl="2">
              <a:lnSpc>
                <a:spcPct val="90000"/>
              </a:lnSpc>
            </a:pPr>
            <a:r>
              <a:rPr lang="pt-PT" sz="3200" dirty="0">
                <a:latin typeface="Times New Roman" pitchFamily="18" charset="0"/>
                <a:cs typeface="Times New Roman" pitchFamily="18" charset="0"/>
              </a:rPr>
              <a:t>Beatriz Rodrigues nº4</a:t>
            </a:r>
          </a:p>
          <a:p>
            <a:pPr marL="548640" lvl="2">
              <a:lnSpc>
                <a:spcPct val="90000"/>
              </a:lnSpc>
            </a:pPr>
            <a:r>
              <a:rPr lang="pt-PT" sz="3200" dirty="0">
                <a:latin typeface="Times New Roman" pitchFamily="18" charset="0"/>
                <a:cs typeface="Times New Roman" pitchFamily="18" charset="0"/>
              </a:rPr>
              <a:t>Cátia Magalhães nº9</a:t>
            </a:r>
            <a:endParaRPr lang="pt-P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7788C-A646-4F79-AFA5-7542AE2ADE2E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389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inete">
  <a:themeElements>
    <a:clrScheme name="Alfinet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lfinet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lfine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101</TotalTime>
  <Words>236</Words>
  <Application>Microsoft Office PowerPoint</Application>
  <PresentationFormat>Apresentação no Ecrã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Alfinete</vt:lpstr>
      <vt:lpstr> Organização de viagens </vt:lpstr>
      <vt:lpstr>Preparativos</vt:lpstr>
      <vt:lpstr>Apresentação do PowerPoint</vt:lpstr>
      <vt:lpstr>Documentação</vt:lpstr>
      <vt:lpstr>Meios de pagamento</vt:lpstr>
      <vt:lpstr>Dossier de viagem e restante material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de viagens</dc:title>
  <dc:creator>universal2</dc:creator>
  <cp:lastModifiedBy>Aluno</cp:lastModifiedBy>
  <cp:revision>10</cp:revision>
  <dcterms:created xsi:type="dcterms:W3CDTF">2011-09-21T08:26:08Z</dcterms:created>
  <dcterms:modified xsi:type="dcterms:W3CDTF">2011-09-26T08:32:35Z</dcterms:modified>
</cp:coreProperties>
</file>